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26" y="37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6EF8AE-38E2-43D7-BA3D-2E0B779C33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D7EA8D2-42F7-41DE-B25C-8C838B85A0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F11F0B-6477-47DD-A7AA-E3B411422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9D479C-B68C-4691-811A-BB40420808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ED7B85-A64D-4D9F-99D1-E58D94AE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3252493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F36A6-2949-4550-AD0D-62C03C9755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F194151-772D-4498-8DE2-55D72E429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2A8DBF-9B79-4A9A-AE19-3687AF6B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FD434B-9FDF-459A-BAA5-1CBB4385E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3A99C9-39AF-4FB9-AFA6-BBA26D118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892235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83C6EDA-45AF-4C85-AF90-B39CBC1B79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6A2111-1655-44E2-B6D0-9B021695BA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1884B-12E6-4D0F-99D9-752AA6B084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99813-94D4-4137-BDD3-654E29D329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52E272-7AE3-465D-B12A-88F1C26D6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09223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12518B-5706-4992-A9F8-61A36A8C4C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52402E-B37D-4129-A449-B71AF1D05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97755-19F8-4959-B92D-F289B0CF2B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D899A4-8655-4822-A363-B3DFCEBBF2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8F37A6-54F5-45B7-B413-DC80AE1EE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6976367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A98889-D505-4D38-8A55-2E51429A1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F4930C-37F1-4D2F-9982-8029901D0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4AF969-1320-4A44-8435-D559723EC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0BB5B-C529-4B44-89EC-012620AC2C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CD42F1-637D-46E9-A0DA-AE90DBBE4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259772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489E66-3CF8-4FB4-8586-E0303238C4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D15962-C9D5-4727-A792-9F26F1EF3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55553-70BC-4F71-BAC8-EC11884DE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F8768-8046-4DE7-A966-B3A3E58ABA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0A62CF-0A0E-4A6F-862A-668BA5B83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099519-EBE5-45D5-B418-20B48B2BA0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3095740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875854-FBE9-4725-9FC8-09C4943A14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E2EA8-7A15-447C-9565-7C08818388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7CE7A0A-8121-4C52-AF48-4D0EB1F3EC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8F8FF7-A556-4543-AF88-9997A87213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EFEF59-53E4-4482-88BE-A87067214B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CA9121-0400-48D4-A0FD-94C9A2244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2CC2CEC-9DD2-4CDF-997A-9BCB6CC1B4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CF2316-9AE4-49A1-9A18-0277E1663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4447089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2B57FF-33FF-419C-9B95-993A999C06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768AF47-ADE0-4BE3-ADA1-8523391D1E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3DC94BD-635B-4251-98A2-55B35E03F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201606A-7935-4E33-AD81-6BFF47783C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459176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A08851-18F9-4266-A2B2-68DC63631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A233298-1496-468F-BAD5-FCAA2C67AA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3E63DA-3169-47DA-B933-4A05F2B716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1335386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B18EB6-BA65-4FC4-9149-D9480A79A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83842-D6D7-43A0-9083-078BF116DE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3BB56E-5700-405C-B17C-FFAAF125B7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ABF0FC-3432-44B7-BB06-26C29F892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48221-DE7E-413D-BB92-529CA8DCB2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07D705-442E-4F03-A954-A8D3E0A2B8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9476704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9A108C-99B1-4E44-9697-DE1FED9AF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951332D-842B-4BDD-8AEC-1BB474ACC77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Z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033BDD1-D099-4A55-BF37-32BC67372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173BAD-11D1-49E5-A532-5F365072B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C688D0-7C06-4116-B8CF-A279DE548C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Z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C8E36F0-B4E0-43E7-AB7E-787548F7D7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6813613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109F17-9A72-40F4-A006-9719DE37CE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NZ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7D9842-48AE-4531-B74C-258ACD3E48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E592B-F876-4AB4-85DE-90B6490C60F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2EA40-17D9-4E1D-B0C0-C84C4F9C1E8C}" type="datetimeFigureOut">
              <a:rPr lang="en-NZ" smtClean="0"/>
              <a:t>28/06/2019</a:t>
            </a:fld>
            <a:endParaRPr lang="en-NZ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C59E26-59F1-404E-9AF5-D1CAB754A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Z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594753-8BB6-4955-8F32-45C17094B66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1D5F6E-A71E-4BAD-81A9-743040FBDA9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20703567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Login 20s">
            <a:hlinkClick r:id="" action="ppaction://media"/>
            <a:extLst>
              <a:ext uri="{FF2B5EF4-FFF2-40B4-BE49-F238E27FC236}">
                <a16:creationId xmlns:a16="http://schemas.microsoft.com/office/drawing/2014/main" id="{16E5BB39-B96B-4512-99FC-0F4BBF5DDB4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42402" y="304800"/>
            <a:ext cx="3505200" cy="624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ADA194-8426-4029-A9BD-35AE02FC1AB5}"/>
              </a:ext>
            </a:extLst>
          </p:cNvPr>
          <p:cNvSpPr txBox="1"/>
          <p:nvPr/>
        </p:nvSpPr>
        <p:spPr>
          <a:xfrm>
            <a:off x="324292" y="519693"/>
            <a:ext cx="7068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NZ" sz="2800" dirty="0"/>
              <a:t>Click Login as Student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FE3AC98-B685-405A-BC70-08CC68E92CE6}"/>
              </a:ext>
            </a:extLst>
          </p:cNvPr>
          <p:cNvSpPr txBox="1"/>
          <p:nvPr/>
        </p:nvSpPr>
        <p:spPr>
          <a:xfrm>
            <a:off x="324291" y="4132665"/>
            <a:ext cx="7068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4. Now you can enter your username and password and click login.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1E557A1-2DB0-4335-B378-67B922830DEE}"/>
              </a:ext>
            </a:extLst>
          </p:cNvPr>
          <p:cNvSpPr txBox="1"/>
          <p:nvPr/>
        </p:nvSpPr>
        <p:spPr>
          <a:xfrm>
            <a:off x="324291" y="2784712"/>
            <a:ext cx="7068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3. Enter your username and password of choice and click Register, then login.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80A98C-F72B-41C1-9EF8-303C827E02AB}"/>
              </a:ext>
            </a:extLst>
          </p:cNvPr>
          <p:cNvSpPr txBox="1"/>
          <p:nvPr/>
        </p:nvSpPr>
        <p:spPr>
          <a:xfrm>
            <a:off x="324291" y="1436759"/>
            <a:ext cx="7068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2. Before you enter your username and password, we must register by clicking Sign Up.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D57680-6C94-4A2C-89FC-846C3E031A44}"/>
              </a:ext>
            </a:extLst>
          </p:cNvPr>
          <p:cNvSpPr txBox="1"/>
          <p:nvPr/>
        </p:nvSpPr>
        <p:spPr>
          <a:xfrm>
            <a:off x="324291" y="5436066"/>
            <a:ext cx="7068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dirty="0"/>
              <a:t>You can use the same username and password to login at any time.</a:t>
            </a:r>
          </a:p>
        </p:txBody>
      </p:sp>
    </p:spTree>
    <p:extLst>
      <p:ext uri="{BB962C8B-B14F-4D97-AF65-F5344CB8AC3E}">
        <p14:creationId xmlns:p14="http://schemas.microsoft.com/office/powerpoint/2010/main" val="2286821383"/>
      </p:ext>
    </p:extLst>
  </p:cSld>
  <p:clrMapOvr>
    <a:masterClrMapping/>
  </p:clrMapOvr>
  <p:transition spd="slow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988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6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20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thway 20s">
            <a:hlinkClick r:id="" action="ppaction://media"/>
            <a:extLst>
              <a:ext uri="{FF2B5EF4-FFF2-40B4-BE49-F238E27FC236}">
                <a16:creationId xmlns:a16="http://schemas.microsoft.com/office/drawing/2014/main" id="{EA65BD10-4075-46FE-A3FA-18E2E3C7789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971912" y="304800"/>
            <a:ext cx="3048000" cy="624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DB19FAB-07E5-4ED7-8E70-D31F89277008}"/>
              </a:ext>
            </a:extLst>
          </p:cNvPr>
          <p:cNvSpPr txBox="1"/>
          <p:nvPr/>
        </p:nvSpPr>
        <p:spPr>
          <a:xfrm>
            <a:off x="333718" y="708229"/>
            <a:ext cx="70680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NZ" sz="2800" dirty="0"/>
              <a:t>After logging in select a pathway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DD1A57C-845F-46EF-97EE-8862C30ECC7F}"/>
              </a:ext>
            </a:extLst>
          </p:cNvPr>
          <p:cNvSpPr txBox="1"/>
          <p:nvPr/>
        </p:nvSpPr>
        <p:spPr>
          <a:xfrm>
            <a:off x="333717" y="4321201"/>
            <a:ext cx="7068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4. Click or swipe to access the other modules.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FD8D676-EFBE-4955-952D-CB60C14F9D28}"/>
              </a:ext>
            </a:extLst>
          </p:cNvPr>
          <p:cNvSpPr txBox="1"/>
          <p:nvPr/>
        </p:nvSpPr>
        <p:spPr>
          <a:xfrm>
            <a:off x="333717" y="2973248"/>
            <a:ext cx="70680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3. Click the X to close the popup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83EE4A7-EB6D-4EF5-9D12-20EBEE324308}"/>
              </a:ext>
            </a:extLst>
          </p:cNvPr>
          <p:cNvSpPr txBox="1"/>
          <p:nvPr/>
        </p:nvSpPr>
        <p:spPr>
          <a:xfrm>
            <a:off x="333717" y="1625295"/>
            <a:ext cx="706808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dirty="0"/>
              <a:t>2. Select any module to display more information</a:t>
            </a:r>
          </a:p>
        </p:txBody>
      </p:sp>
    </p:spTree>
    <p:extLst>
      <p:ext uri="{BB962C8B-B14F-4D97-AF65-F5344CB8AC3E}">
        <p14:creationId xmlns:p14="http://schemas.microsoft.com/office/powerpoint/2010/main" val="2240623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1" dur="199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10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2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3" fill="hold">
                      <p:stCondLst>
                        <p:cond delay="0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101</Words>
  <Application>Microsoft Office PowerPoint</Application>
  <PresentationFormat>Widescreen</PresentationFormat>
  <Paragraphs>9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 Vitoria</dc:creator>
  <cp:lastModifiedBy>Luis Vitoria</cp:lastModifiedBy>
  <cp:revision>5</cp:revision>
  <dcterms:created xsi:type="dcterms:W3CDTF">2019-06-25T14:04:31Z</dcterms:created>
  <dcterms:modified xsi:type="dcterms:W3CDTF">2019-06-27T12:44:34Z</dcterms:modified>
</cp:coreProperties>
</file>

<file path=docProps/thumbnail.jpeg>
</file>